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5" r:id="rId18"/>
    <p:sldId id="272" r:id="rId19"/>
    <p:sldId id="273" r:id="rId20"/>
    <p:sldId id="276" r:id="rId21"/>
    <p:sldId id="274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06" autoAdjust="0"/>
    <p:restoredTop sz="94660"/>
  </p:normalViewPr>
  <p:slideViewPr>
    <p:cSldViewPr snapToGrid="0">
      <p:cViewPr varScale="1">
        <p:scale>
          <a:sx n="74" d="100"/>
          <a:sy n="74" d="100"/>
        </p:scale>
        <p:origin x="58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C4582-C732-41D4-B74A-D51560DED5A1}" type="datetimeFigureOut">
              <a:rPr lang="en-US" smtClean="0"/>
              <a:t>10/14/2015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3ABE7-F66A-428A-B472-32E217EE0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576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C4582-C732-41D4-B74A-D51560DED5A1}" type="datetimeFigureOut">
              <a:rPr lang="en-US" smtClean="0"/>
              <a:t>10/14/2015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3ABE7-F66A-428A-B472-32E217EE0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452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C4582-C732-41D4-B74A-D51560DED5A1}" type="datetimeFigureOut">
              <a:rPr lang="en-US" smtClean="0"/>
              <a:t>10/14/2015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3ABE7-F66A-428A-B472-32E217EE0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307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C4582-C732-41D4-B74A-D51560DED5A1}" type="datetimeFigureOut">
              <a:rPr lang="en-US" smtClean="0"/>
              <a:t>10/14/2015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3ABE7-F66A-428A-B472-32E217EE0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995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C4582-C732-41D4-B74A-D51560DED5A1}" type="datetimeFigureOut">
              <a:rPr lang="en-US" smtClean="0"/>
              <a:t>10/14/2015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3ABE7-F66A-428A-B472-32E217EE0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012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C4582-C732-41D4-B74A-D51560DED5A1}" type="datetimeFigureOut">
              <a:rPr lang="en-US" smtClean="0"/>
              <a:t>10/14/2015</a:t>
            </a:fld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3ABE7-F66A-428A-B472-32E217EE0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445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C4582-C732-41D4-B74A-D51560DED5A1}" type="datetimeFigureOut">
              <a:rPr lang="en-US" smtClean="0"/>
              <a:t>10/14/2015</a:t>
            </a:fld>
            <a:endParaRPr lang="en-US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3ABE7-F66A-428A-B472-32E217EE0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686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C4582-C732-41D4-B74A-D51560DED5A1}" type="datetimeFigureOut">
              <a:rPr lang="en-US" smtClean="0"/>
              <a:t>10/14/2015</a:t>
            </a:fld>
            <a:endParaRPr lang="en-US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3ABE7-F66A-428A-B472-32E217EE0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868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C4582-C732-41D4-B74A-D51560DED5A1}" type="datetimeFigureOut">
              <a:rPr lang="en-US" smtClean="0"/>
              <a:t>10/14/2015</a:t>
            </a:fld>
            <a:endParaRPr lang="en-US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3ABE7-F66A-428A-B472-32E217EE0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412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C4582-C732-41D4-B74A-D51560DED5A1}" type="datetimeFigureOut">
              <a:rPr lang="en-US" smtClean="0"/>
              <a:t>10/14/2015</a:t>
            </a:fld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3ABE7-F66A-428A-B472-32E217EE0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0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C4582-C732-41D4-B74A-D51560DED5A1}" type="datetimeFigureOut">
              <a:rPr lang="en-US" smtClean="0"/>
              <a:t>10/14/2015</a:t>
            </a:fld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3ABE7-F66A-428A-B472-32E217EE0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422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C4582-C732-41D4-B74A-D51560DED5A1}" type="datetimeFigureOut">
              <a:rPr lang="en-US" smtClean="0"/>
              <a:t>10/14/2015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23ABE7-F66A-428A-B472-32E217EE0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513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u-HU" sz="7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Olaszország</a:t>
            </a:r>
            <a:endParaRPr lang="en-US" sz="7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hu-HU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2015. 10. 9-12</a:t>
            </a:r>
            <a:endParaRPr lang="en-US" sz="3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93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76800" cy="365760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3200400"/>
            <a:ext cx="4876800" cy="3657600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234" y="1031919"/>
            <a:ext cx="5782614" cy="4336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988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76800" cy="3657600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3200400"/>
            <a:ext cx="4876800" cy="3657600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079" y="632674"/>
            <a:ext cx="6847268" cy="513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155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087156" cy="6782875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701" y="1645276"/>
            <a:ext cx="6950299" cy="5212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055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7251" y="857250"/>
            <a:ext cx="6858002" cy="5143502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856" y="309808"/>
            <a:ext cx="4911144" cy="654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992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3200400"/>
            <a:ext cx="4876800" cy="3657600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715" y="0"/>
            <a:ext cx="4876800" cy="3657600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71" y="3212206"/>
            <a:ext cx="4876800" cy="3657600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4876800" cy="365760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8806" y="672921"/>
            <a:ext cx="6490952" cy="4868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239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76800" cy="365760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00400"/>
            <a:ext cx="4876800" cy="365760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3200400"/>
            <a:ext cx="4876800" cy="3657600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5761" y="0"/>
            <a:ext cx="4546239" cy="3409679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500" y="470080"/>
            <a:ext cx="6864439" cy="5148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875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456608" cy="4842456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735" y="2079938"/>
            <a:ext cx="6422265" cy="4816699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135" y="473299"/>
            <a:ext cx="7581363" cy="5686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385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60231" y="560231"/>
            <a:ext cx="4481848" cy="3361386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23436" y="2857500"/>
            <a:ext cx="4572000" cy="342900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592" y="357388"/>
            <a:ext cx="7263412" cy="5447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588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636"/>
            <a:ext cx="4876800" cy="365760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00400"/>
            <a:ext cx="4876800" cy="365760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3200400"/>
            <a:ext cx="48768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20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24800" y="2590800"/>
            <a:ext cx="4876800" cy="365760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76800" cy="365760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895" y="859664"/>
            <a:ext cx="6602569" cy="4951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469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623515" cy="3467636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3200400"/>
            <a:ext cx="4876800" cy="365760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-94982"/>
            <a:ext cx="4876800" cy="3657600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90364"/>
            <a:ext cx="4623515" cy="3467636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83645" y="851079"/>
            <a:ext cx="6771425" cy="5078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8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346" y="358032"/>
            <a:ext cx="8435662" cy="6326747"/>
          </a:xfrm>
          <a:prstGeom prst="rect">
            <a:avLst/>
          </a:prstGeom>
        </p:spPr>
      </p:pic>
      <p:sp>
        <p:nvSpPr>
          <p:cNvPr id="6" name="Szövegdoboz 5"/>
          <p:cNvSpPr txBox="1"/>
          <p:nvPr/>
        </p:nvSpPr>
        <p:spPr>
          <a:xfrm>
            <a:off x="1171977" y="5576783"/>
            <a:ext cx="973642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6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Köszönjük </a:t>
            </a:r>
            <a:r>
              <a:rPr lang="hu-HU" sz="66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Kométa</a:t>
            </a:r>
            <a:r>
              <a:rPr lang="hu-HU" sz="6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!</a:t>
            </a:r>
            <a:endParaRPr lang="en-US" sz="6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574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28352" y="2817298"/>
            <a:ext cx="10515600" cy="1368336"/>
          </a:xfrm>
        </p:spPr>
        <p:txBody>
          <a:bodyPr/>
          <a:lstStyle/>
          <a:p>
            <a:pPr marL="0" indent="0" algn="ctr">
              <a:buNone/>
            </a:pPr>
            <a:r>
              <a:rPr lang="hu-HU" sz="3600" dirty="0" smtClean="0">
                <a:latin typeface="Algerian" panose="04020705040A02060702" pitchFamily="82" charset="0"/>
              </a:rPr>
              <a:t>Készítette:</a:t>
            </a:r>
            <a:r>
              <a:rPr lang="hu-HU" dirty="0" smtClean="0">
                <a:latin typeface="Algerian" panose="04020705040A02060702" pitchFamily="82" charset="0"/>
              </a:rPr>
              <a:t/>
            </a:r>
            <a:br>
              <a:rPr lang="hu-HU" dirty="0" smtClean="0">
                <a:latin typeface="Algerian" panose="04020705040A02060702" pitchFamily="82" charset="0"/>
              </a:rPr>
            </a:br>
            <a:r>
              <a:rPr lang="hu-HU" dirty="0" smtClean="0">
                <a:latin typeface="Algerian" panose="04020705040A02060702" pitchFamily="82" charset="0"/>
              </a:rPr>
              <a:t>Birkás Beatrix 11/A</a:t>
            </a:r>
            <a:endParaRPr lang="en-US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04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5937161" cy="4452871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7160" y="2182968"/>
            <a:ext cx="6233376" cy="4675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41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76800" cy="365760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3200400"/>
            <a:ext cx="4876800" cy="365760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8349" y="663262"/>
            <a:ext cx="7006107" cy="5254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381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5357611" cy="4018208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9076" y="1748307"/>
            <a:ext cx="6812924" cy="5109693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501" y="848396"/>
            <a:ext cx="7130603" cy="534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411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76800" cy="365760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0"/>
            <a:ext cx="4876800" cy="365760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3200400"/>
            <a:ext cx="4876800" cy="3657600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00400"/>
            <a:ext cx="48768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875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7572777" cy="5679583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879" y="1152659"/>
            <a:ext cx="7607121" cy="5705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276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76800" cy="365760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24800" y="609600"/>
            <a:ext cx="4876800" cy="365760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0"/>
            <a:ext cx="3657600" cy="4876800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3200400"/>
            <a:ext cx="4876800" cy="3657600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00400"/>
            <a:ext cx="48768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143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9000" b="-6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5494985" cy="4121239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01" y="2331076"/>
            <a:ext cx="6035899" cy="4526924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472" y="529822"/>
            <a:ext cx="4486141" cy="5981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032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</TotalTime>
  <Words>11</Words>
  <Application>Microsoft Office PowerPoint</Application>
  <PresentationFormat>Szélesvásznú</PresentationFormat>
  <Paragraphs>4</Paragraphs>
  <Slides>21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21</vt:i4>
      </vt:variant>
    </vt:vector>
  </HeadingPairs>
  <TitlesOfParts>
    <vt:vector size="26" baseType="lpstr">
      <vt:lpstr>Algerian</vt:lpstr>
      <vt:lpstr>Arial</vt:lpstr>
      <vt:lpstr>Calibri</vt:lpstr>
      <vt:lpstr>Calibri Light</vt:lpstr>
      <vt:lpstr>Office-téma</vt:lpstr>
      <vt:lpstr>Olaszország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Olaszország</dc:title>
  <dc:creator>Shiro-chan</dc:creator>
  <cp:lastModifiedBy>Shiro-chan</cp:lastModifiedBy>
  <cp:revision>9</cp:revision>
  <dcterms:created xsi:type="dcterms:W3CDTF">2015-10-13T16:43:40Z</dcterms:created>
  <dcterms:modified xsi:type="dcterms:W3CDTF">2015-10-14T15:05:36Z</dcterms:modified>
</cp:coreProperties>
</file>